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3" r:id="rId2"/>
    <p:sldId id="323" r:id="rId3"/>
    <p:sldId id="319" r:id="rId4"/>
    <p:sldId id="321" r:id="rId5"/>
    <p:sldId id="317" r:id="rId6"/>
    <p:sldId id="315" r:id="rId7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562394" y="5149056"/>
            <a:ext cx="323850" cy="373062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162857" y="5347469"/>
            <a:ext cx="387364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7" name="Group 82"/>
          <p:cNvGrpSpPr>
            <a:grpSpLocks/>
          </p:cNvGrpSpPr>
          <p:nvPr/>
        </p:nvGrpSpPr>
        <p:grpSpPr bwMode="auto">
          <a:xfrm>
            <a:off x="6300192" y="6420644"/>
            <a:ext cx="323850" cy="373062"/>
            <a:chOff x="2607" y="5208"/>
            <a:chExt cx="847" cy="913"/>
          </a:xfrm>
        </p:grpSpPr>
        <p:sp>
          <p:nvSpPr>
            <p:cNvPr id="6454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5292080" y="5872280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ТУАПСЕ, КРАСНОДАРСКОГО 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367</Words>
  <Application>Microsoft Office PowerPoint</Application>
  <PresentationFormat>Экран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140</cp:revision>
  <cp:lastPrinted>2019-05-20T15:20:52Z</cp:lastPrinted>
  <dcterms:created xsi:type="dcterms:W3CDTF">2019-03-19T10:20:40Z</dcterms:created>
  <dcterms:modified xsi:type="dcterms:W3CDTF">2023-07-19T06:21:35Z</dcterms:modified>
</cp:coreProperties>
</file>